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21383625" cy="30275213"/>
  <p:notesSz cx="6797675" cy="9928225"/>
  <p:defaultTextStyle>
    <a:defPPr>
      <a:defRPr lang="zh-TW"/>
    </a:defPPr>
    <a:lvl1pPr algn="l" rtl="0" fontAlgn="base">
      <a:spcBef>
        <a:spcPct val="50000"/>
      </a:spcBef>
      <a:spcAft>
        <a:spcPct val="0"/>
      </a:spcAft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1pPr>
    <a:lvl2pPr marL="327950" algn="l" rtl="0" fontAlgn="base">
      <a:spcBef>
        <a:spcPct val="50000"/>
      </a:spcBef>
      <a:spcAft>
        <a:spcPct val="0"/>
      </a:spcAft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2pPr>
    <a:lvl3pPr marL="655899" algn="l" rtl="0" fontAlgn="base">
      <a:spcBef>
        <a:spcPct val="50000"/>
      </a:spcBef>
      <a:spcAft>
        <a:spcPct val="0"/>
      </a:spcAft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3pPr>
    <a:lvl4pPr marL="983849" algn="l" rtl="0" fontAlgn="base">
      <a:spcBef>
        <a:spcPct val="50000"/>
      </a:spcBef>
      <a:spcAft>
        <a:spcPct val="0"/>
      </a:spcAft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4pPr>
    <a:lvl5pPr marL="1311798" algn="l" rtl="0" fontAlgn="base">
      <a:spcBef>
        <a:spcPct val="50000"/>
      </a:spcBef>
      <a:spcAft>
        <a:spcPct val="0"/>
      </a:spcAft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5pPr>
    <a:lvl6pPr marL="1639748" algn="l" defTabSz="655899" rtl="0" eaLnBrk="1" latinLnBrk="0" hangingPunct="1"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6pPr>
    <a:lvl7pPr marL="1967697" algn="l" defTabSz="655899" rtl="0" eaLnBrk="1" latinLnBrk="0" hangingPunct="1"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7pPr>
    <a:lvl8pPr marL="2295647" algn="l" defTabSz="655899" rtl="0" eaLnBrk="1" latinLnBrk="0" hangingPunct="1"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8pPr>
    <a:lvl9pPr marL="2623596" algn="l" defTabSz="655899" rtl="0" eaLnBrk="1" latinLnBrk="0" hangingPunct="1">
      <a:defRPr kumimoji="1" sz="1722" kern="1200">
        <a:solidFill>
          <a:schemeClr val="tx1"/>
        </a:solidFill>
        <a:latin typeface="Times New Roman" panose="02020603050405020304" pitchFamily="18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841E"/>
    <a:srgbClr val="AD841E"/>
    <a:srgbClr val="FF0000"/>
    <a:srgbClr val="B30F22"/>
    <a:srgbClr val="1A02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3" autoAdjust="0"/>
  </p:normalViewPr>
  <p:slideViewPr>
    <p:cSldViewPr>
      <p:cViewPr>
        <p:scale>
          <a:sx n="39" d="100"/>
          <a:sy n="39" d="100"/>
        </p:scale>
        <p:origin x="1110" y="-2976"/>
      </p:cViewPr>
      <p:guideLst>
        <p:guide orient="horz" pos="9536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4CC6E011-990D-40CD-B9FF-83CFEE0899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63766FE-CC2C-44C9-9489-6BAECE4B6E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BDB77-58D0-4347-9B0E-859A0A2BE4B5}" type="datetimeFigureOut">
              <a:rPr lang="zh-TW" altLang="en-US" smtClean="0"/>
              <a:t>2026/3/30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B087C47-A681-4469-B876-028681D2D8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C58B2F7-8FDD-4DEA-97C1-1BD8E7CD7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FBD27-A0A0-4AFA-AC24-0DB911C45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299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289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D849C4A3-2D00-40F0-81DD-BBFB5D5BEA7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86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327950" algn="l" rtl="0" eaLnBrk="0" fontAlgn="base" hangingPunct="0">
      <a:spcBef>
        <a:spcPct val="30000"/>
      </a:spcBef>
      <a:spcAft>
        <a:spcPct val="0"/>
      </a:spcAft>
      <a:defRPr kumimoji="1" sz="86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655899" algn="l" rtl="0" eaLnBrk="0" fontAlgn="base" hangingPunct="0">
      <a:spcBef>
        <a:spcPct val="30000"/>
      </a:spcBef>
      <a:spcAft>
        <a:spcPct val="0"/>
      </a:spcAft>
      <a:defRPr kumimoji="1" sz="86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983849" algn="l" rtl="0" eaLnBrk="0" fontAlgn="base" hangingPunct="0">
      <a:spcBef>
        <a:spcPct val="30000"/>
      </a:spcBef>
      <a:spcAft>
        <a:spcPct val="0"/>
      </a:spcAft>
      <a:defRPr kumimoji="1" sz="86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311798" algn="l" rtl="0" eaLnBrk="0" fontAlgn="base" hangingPunct="0">
      <a:spcBef>
        <a:spcPct val="30000"/>
      </a:spcBef>
      <a:spcAft>
        <a:spcPct val="0"/>
      </a:spcAft>
      <a:defRPr kumimoji="1" sz="86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639748" algn="l" defTabSz="655899" rtl="0" eaLnBrk="1" latinLnBrk="0" hangingPunct="1">
      <a:defRPr sz="861" kern="1200">
        <a:solidFill>
          <a:schemeClr val="tx1"/>
        </a:solidFill>
        <a:latin typeface="+mn-lt"/>
        <a:ea typeface="+mn-ea"/>
        <a:cs typeface="+mn-cs"/>
      </a:defRPr>
    </a:lvl6pPr>
    <a:lvl7pPr marL="1967697" algn="l" defTabSz="655899" rtl="0" eaLnBrk="1" latinLnBrk="0" hangingPunct="1">
      <a:defRPr sz="861" kern="1200">
        <a:solidFill>
          <a:schemeClr val="tx1"/>
        </a:solidFill>
        <a:latin typeface="+mn-lt"/>
        <a:ea typeface="+mn-ea"/>
        <a:cs typeface="+mn-cs"/>
      </a:defRPr>
    </a:lvl7pPr>
    <a:lvl8pPr marL="2295647" algn="l" defTabSz="655899" rtl="0" eaLnBrk="1" latinLnBrk="0" hangingPunct="1">
      <a:defRPr sz="861" kern="1200">
        <a:solidFill>
          <a:schemeClr val="tx1"/>
        </a:solidFill>
        <a:latin typeface="+mn-lt"/>
        <a:ea typeface="+mn-ea"/>
        <a:cs typeface="+mn-cs"/>
      </a:defRPr>
    </a:lvl8pPr>
    <a:lvl9pPr marL="2623596" algn="l" defTabSz="655899" rtl="0" eaLnBrk="1" latinLnBrk="0" hangingPunct="1">
      <a:defRPr sz="86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3933" y="7838005"/>
            <a:ext cx="18175760" cy="540740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7865" y="14296628"/>
            <a:ext cx="14967895" cy="6447499"/>
          </a:xfrm>
        </p:spPr>
        <p:txBody>
          <a:bodyPr/>
          <a:lstStyle>
            <a:lvl1pPr marL="0" indent="0" algn="ctr">
              <a:buNone/>
              <a:defRPr/>
            </a:lvl1pPr>
            <a:lvl2pPr marL="320360" indent="0" algn="ctr">
              <a:buNone/>
              <a:defRPr/>
            </a:lvl2pPr>
            <a:lvl3pPr marL="640720" indent="0" algn="ctr">
              <a:buNone/>
              <a:defRPr/>
            </a:lvl3pPr>
            <a:lvl4pPr marL="961080" indent="0" algn="ctr">
              <a:buNone/>
              <a:defRPr/>
            </a:lvl4pPr>
            <a:lvl5pPr marL="1281440" indent="0" algn="ctr">
              <a:buNone/>
              <a:defRPr/>
            </a:lvl5pPr>
            <a:lvl6pPr marL="1601800" indent="0" algn="ctr">
              <a:buNone/>
              <a:defRPr/>
            </a:lvl6pPr>
            <a:lvl7pPr marL="1922160" indent="0" algn="ctr">
              <a:buNone/>
              <a:defRPr/>
            </a:lvl7pPr>
            <a:lvl8pPr marL="2242520" indent="0" algn="ctr">
              <a:buNone/>
              <a:defRPr/>
            </a:lvl8pPr>
            <a:lvl9pPr marL="256288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A364E4-DC62-428E-A0CF-F5003A82D57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80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E73F3B-16D2-4B92-BDA5-3B9953B92B8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754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3611" y="1010063"/>
            <a:ext cx="4810726" cy="2152726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288" y="1010063"/>
            <a:ext cx="14331465" cy="2152726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95541-2CD7-48A0-AD65-74391A3BEB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044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C3A6AE-B797-4DC4-A12F-A9D07A5B98C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753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648" y="16212189"/>
            <a:ext cx="18175760" cy="5011385"/>
          </a:xfrm>
        </p:spPr>
        <p:txBody>
          <a:bodyPr anchor="t"/>
          <a:lstStyle>
            <a:lvl1pPr algn="l">
              <a:defRPr sz="2803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648" y="10693549"/>
            <a:ext cx="18175760" cy="5518641"/>
          </a:xfrm>
        </p:spPr>
        <p:txBody>
          <a:bodyPr anchor="b"/>
          <a:lstStyle>
            <a:lvl1pPr marL="0" indent="0">
              <a:buNone/>
              <a:defRPr sz="1401"/>
            </a:lvl1pPr>
            <a:lvl2pPr marL="320360" indent="0">
              <a:buNone/>
              <a:defRPr sz="1261"/>
            </a:lvl2pPr>
            <a:lvl3pPr marL="640720" indent="0">
              <a:buNone/>
              <a:defRPr sz="1121"/>
            </a:lvl3pPr>
            <a:lvl4pPr marL="961080" indent="0">
              <a:buNone/>
              <a:defRPr sz="981"/>
            </a:lvl4pPr>
            <a:lvl5pPr marL="1281440" indent="0">
              <a:buNone/>
              <a:defRPr sz="981"/>
            </a:lvl5pPr>
            <a:lvl6pPr marL="1601800" indent="0">
              <a:buNone/>
              <a:defRPr sz="981"/>
            </a:lvl6pPr>
            <a:lvl7pPr marL="1922160" indent="0">
              <a:buNone/>
              <a:defRPr sz="981"/>
            </a:lvl7pPr>
            <a:lvl8pPr marL="2242520" indent="0">
              <a:buNone/>
              <a:defRPr sz="981"/>
            </a:lvl8pPr>
            <a:lvl9pPr marL="2562880" indent="0">
              <a:buNone/>
              <a:defRPr sz="98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AA302-B46C-4286-9F79-D60E93938B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809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288" y="5886847"/>
            <a:ext cx="9571096" cy="16650477"/>
          </a:xfrm>
        </p:spPr>
        <p:txBody>
          <a:bodyPr/>
          <a:lstStyle>
            <a:lvl1pPr>
              <a:defRPr sz="1962"/>
            </a:lvl1pPr>
            <a:lvl2pPr>
              <a:defRPr sz="1682"/>
            </a:lvl2pPr>
            <a:lvl3pPr>
              <a:defRPr sz="1401"/>
            </a:lvl3pPr>
            <a:lvl4pPr>
              <a:defRPr sz="1261"/>
            </a:lvl4pPr>
            <a:lvl5pPr>
              <a:defRPr sz="1261"/>
            </a:lvl5pPr>
            <a:lvl6pPr>
              <a:defRPr sz="1261"/>
            </a:lvl6pPr>
            <a:lvl7pPr>
              <a:defRPr sz="1261"/>
            </a:lvl7pPr>
            <a:lvl8pPr>
              <a:defRPr sz="1261"/>
            </a:lvl8pPr>
            <a:lvl9pPr>
              <a:defRPr sz="126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743242" y="5886847"/>
            <a:ext cx="9571095" cy="16650477"/>
          </a:xfrm>
        </p:spPr>
        <p:txBody>
          <a:bodyPr/>
          <a:lstStyle>
            <a:lvl1pPr>
              <a:defRPr sz="1962"/>
            </a:lvl1pPr>
            <a:lvl2pPr>
              <a:defRPr sz="1682"/>
            </a:lvl2pPr>
            <a:lvl3pPr>
              <a:defRPr sz="1401"/>
            </a:lvl3pPr>
            <a:lvl4pPr>
              <a:defRPr sz="1261"/>
            </a:lvl4pPr>
            <a:lvl5pPr>
              <a:defRPr sz="1261"/>
            </a:lvl5pPr>
            <a:lvl6pPr>
              <a:defRPr sz="1261"/>
            </a:lvl6pPr>
            <a:lvl7pPr>
              <a:defRPr sz="1261"/>
            </a:lvl7pPr>
            <a:lvl8pPr>
              <a:defRPr sz="1261"/>
            </a:lvl8pPr>
            <a:lvl9pPr>
              <a:defRPr sz="126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9ABED7-67A7-4B93-80D6-0B5A0E1346D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081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289" y="5647680"/>
            <a:ext cx="9447881" cy="2353849"/>
          </a:xfrm>
        </p:spPr>
        <p:txBody>
          <a:bodyPr anchor="b"/>
          <a:lstStyle>
            <a:lvl1pPr marL="0" indent="0">
              <a:buNone/>
              <a:defRPr sz="1682" b="1"/>
            </a:lvl1pPr>
            <a:lvl2pPr marL="320360" indent="0">
              <a:buNone/>
              <a:defRPr sz="1401" b="1"/>
            </a:lvl2pPr>
            <a:lvl3pPr marL="640720" indent="0">
              <a:buNone/>
              <a:defRPr sz="1261" b="1"/>
            </a:lvl3pPr>
            <a:lvl4pPr marL="961080" indent="0">
              <a:buNone/>
              <a:defRPr sz="1121" b="1"/>
            </a:lvl4pPr>
            <a:lvl5pPr marL="1281440" indent="0">
              <a:buNone/>
              <a:defRPr sz="1121" b="1"/>
            </a:lvl5pPr>
            <a:lvl6pPr marL="1601800" indent="0">
              <a:buNone/>
              <a:defRPr sz="1121" b="1"/>
            </a:lvl6pPr>
            <a:lvl7pPr marL="1922160" indent="0">
              <a:buNone/>
              <a:defRPr sz="1121" b="1"/>
            </a:lvl7pPr>
            <a:lvl8pPr marL="2242520" indent="0">
              <a:buNone/>
              <a:defRPr sz="1121" b="1"/>
            </a:lvl8pPr>
            <a:lvl9pPr marL="2562880" indent="0">
              <a:buNone/>
              <a:defRPr sz="112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289" y="8001529"/>
            <a:ext cx="9447881" cy="14535795"/>
          </a:xfrm>
        </p:spPr>
        <p:txBody>
          <a:bodyPr/>
          <a:lstStyle>
            <a:lvl1pPr>
              <a:defRPr sz="1682"/>
            </a:lvl1pPr>
            <a:lvl2pPr>
              <a:defRPr sz="1401"/>
            </a:lvl2pPr>
            <a:lvl3pPr>
              <a:defRPr sz="1261"/>
            </a:lvl3pPr>
            <a:lvl4pPr>
              <a:defRPr sz="1121"/>
            </a:lvl4pPr>
            <a:lvl5pPr>
              <a:defRPr sz="1121"/>
            </a:lvl5pPr>
            <a:lvl6pPr>
              <a:defRPr sz="1121"/>
            </a:lvl6pPr>
            <a:lvl7pPr>
              <a:defRPr sz="1121"/>
            </a:lvl7pPr>
            <a:lvl8pPr>
              <a:defRPr sz="1121"/>
            </a:lvl8pPr>
            <a:lvl9pPr>
              <a:defRPr sz="112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2171" y="5647680"/>
            <a:ext cx="9452166" cy="2353849"/>
          </a:xfrm>
        </p:spPr>
        <p:txBody>
          <a:bodyPr anchor="b"/>
          <a:lstStyle>
            <a:lvl1pPr marL="0" indent="0">
              <a:buNone/>
              <a:defRPr sz="1682" b="1"/>
            </a:lvl1pPr>
            <a:lvl2pPr marL="320360" indent="0">
              <a:buNone/>
              <a:defRPr sz="1401" b="1"/>
            </a:lvl2pPr>
            <a:lvl3pPr marL="640720" indent="0">
              <a:buNone/>
              <a:defRPr sz="1261" b="1"/>
            </a:lvl3pPr>
            <a:lvl4pPr marL="961080" indent="0">
              <a:buNone/>
              <a:defRPr sz="1121" b="1"/>
            </a:lvl4pPr>
            <a:lvl5pPr marL="1281440" indent="0">
              <a:buNone/>
              <a:defRPr sz="1121" b="1"/>
            </a:lvl5pPr>
            <a:lvl6pPr marL="1601800" indent="0">
              <a:buNone/>
              <a:defRPr sz="1121" b="1"/>
            </a:lvl6pPr>
            <a:lvl7pPr marL="1922160" indent="0">
              <a:buNone/>
              <a:defRPr sz="1121" b="1"/>
            </a:lvl7pPr>
            <a:lvl8pPr marL="2242520" indent="0">
              <a:buNone/>
              <a:defRPr sz="1121" b="1"/>
            </a:lvl8pPr>
            <a:lvl9pPr marL="2562880" indent="0">
              <a:buNone/>
              <a:defRPr sz="112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2171" y="8001529"/>
            <a:ext cx="9452166" cy="14535795"/>
          </a:xfrm>
        </p:spPr>
        <p:txBody>
          <a:bodyPr/>
          <a:lstStyle>
            <a:lvl1pPr>
              <a:defRPr sz="1682"/>
            </a:lvl1pPr>
            <a:lvl2pPr>
              <a:defRPr sz="1401"/>
            </a:lvl2pPr>
            <a:lvl3pPr>
              <a:defRPr sz="1261"/>
            </a:lvl3pPr>
            <a:lvl4pPr>
              <a:defRPr sz="1121"/>
            </a:lvl4pPr>
            <a:lvl5pPr>
              <a:defRPr sz="1121"/>
            </a:lvl5pPr>
            <a:lvl6pPr>
              <a:defRPr sz="1121"/>
            </a:lvl6pPr>
            <a:lvl7pPr>
              <a:defRPr sz="1121"/>
            </a:lvl7pPr>
            <a:lvl8pPr>
              <a:defRPr sz="1121"/>
            </a:lvl8pPr>
            <a:lvl9pPr>
              <a:defRPr sz="112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EBEEE-5368-4E89-B362-76A1EBD4BE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894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8146AA-D0B1-4C69-8C5E-8E4597D7668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743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98ADA-FED3-4D4E-9EBF-A0CCFEABF7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76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289" y="1004502"/>
            <a:ext cx="7035018" cy="4274972"/>
          </a:xfrm>
        </p:spPr>
        <p:txBody>
          <a:bodyPr anchor="b"/>
          <a:lstStyle>
            <a:lvl1pPr algn="l">
              <a:defRPr sz="1401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0379" y="1004503"/>
            <a:ext cx="11953958" cy="21532822"/>
          </a:xfrm>
        </p:spPr>
        <p:txBody>
          <a:bodyPr/>
          <a:lstStyle>
            <a:lvl1pPr>
              <a:defRPr sz="2242"/>
            </a:lvl1pPr>
            <a:lvl2pPr>
              <a:defRPr sz="1962"/>
            </a:lvl2pPr>
            <a:lvl3pPr>
              <a:defRPr sz="1682"/>
            </a:lvl3pPr>
            <a:lvl4pPr>
              <a:defRPr sz="1401"/>
            </a:lvl4pPr>
            <a:lvl5pPr>
              <a:defRPr sz="1401"/>
            </a:lvl5pPr>
            <a:lvl6pPr>
              <a:defRPr sz="1401"/>
            </a:lvl6pPr>
            <a:lvl7pPr>
              <a:defRPr sz="1401"/>
            </a:lvl7pPr>
            <a:lvl8pPr>
              <a:defRPr sz="1401"/>
            </a:lvl8pPr>
            <a:lvl9pPr>
              <a:defRPr sz="140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289" y="5279475"/>
            <a:ext cx="7035018" cy="17257850"/>
          </a:xfrm>
        </p:spPr>
        <p:txBody>
          <a:bodyPr/>
          <a:lstStyle>
            <a:lvl1pPr marL="0" indent="0">
              <a:buNone/>
              <a:defRPr sz="981"/>
            </a:lvl1pPr>
            <a:lvl2pPr marL="320360" indent="0">
              <a:buNone/>
              <a:defRPr sz="841"/>
            </a:lvl2pPr>
            <a:lvl3pPr marL="640720" indent="0">
              <a:buNone/>
              <a:defRPr sz="701"/>
            </a:lvl3pPr>
            <a:lvl4pPr marL="961080" indent="0">
              <a:buNone/>
              <a:defRPr sz="631"/>
            </a:lvl4pPr>
            <a:lvl5pPr marL="1281440" indent="0">
              <a:buNone/>
              <a:defRPr sz="631"/>
            </a:lvl5pPr>
            <a:lvl6pPr marL="1601800" indent="0">
              <a:buNone/>
              <a:defRPr sz="631"/>
            </a:lvl6pPr>
            <a:lvl7pPr marL="1922160" indent="0">
              <a:buNone/>
              <a:defRPr sz="631"/>
            </a:lvl7pPr>
            <a:lvl8pPr marL="2242520" indent="0">
              <a:buNone/>
              <a:defRPr sz="631"/>
            </a:lvl8pPr>
            <a:lvl9pPr marL="2562880" indent="0">
              <a:buNone/>
              <a:defRPr sz="63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F6BBD-B5C0-48CD-BD3F-DCA79FF1A7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680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440" y="17660542"/>
            <a:ext cx="12830390" cy="2084647"/>
          </a:xfrm>
        </p:spPr>
        <p:txBody>
          <a:bodyPr anchor="b"/>
          <a:lstStyle>
            <a:lvl1pPr algn="l">
              <a:defRPr sz="1401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440" y="2254845"/>
            <a:ext cx="12830390" cy="15137607"/>
          </a:xfrm>
        </p:spPr>
        <p:txBody>
          <a:bodyPr/>
          <a:lstStyle>
            <a:lvl1pPr marL="0" indent="0">
              <a:buNone/>
              <a:defRPr sz="2242"/>
            </a:lvl1pPr>
            <a:lvl2pPr marL="320360" indent="0">
              <a:buNone/>
              <a:defRPr sz="1962"/>
            </a:lvl2pPr>
            <a:lvl3pPr marL="640720" indent="0">
              <a:buNone/>
              <a:defRPr sz="1682"/>
            </a:lvl3pPr>
            <a:lvl4pPr marL="961080" indent="0">
              <a:buNone/>
              <a:defRPr sz="1401"/>
            </a:lvl4pPr>
            <a:lvl5pPr marL="1281440" indent="0">
              <a:buNone/>
              <a:defRPr sz="1401"/>
            </a:lvl5pPr>
            <a:lvl6pPr marL="1601800" indent="0">
              <a:buNone/>
              <a:defRPr sz="1401"/>
            </a:lvl6pPr>
            <a:lvl7pPr marL="1922160" indent="0">
              <a:buNone/>
              <a:defRPr sz="1401"/>
            </a:lvl7pPr>
            <a:lvl8pPr marL="2242520" indent="0">
              <a:buNone/>
              <a:defRPr sz="1401"/>
            </a:lvl8pPr>
            <a:lvl9pPr marL="2562880" indent="0">
              <a:buNone/>
              <a:defRPr sz="1401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440" y="19745189"/>
            <a:ext cx="12830390" cy="2961222"/>
          </a:xfrm>
        </p:spPr>
        <p:txBody>
          <a:bodyPr/>
          <a:lstStyle>
            <a:lvl1pPr marL="0" indent="0">
              <a:buNone/>
              <a:defRPr sz="981"/>
            </a:lvl1pPr>
            <a:lvl2pPr marL="320360" indent="0">
              <a:buNone/>
              <a:defRPr sz="841"/>
            </a:lvl2pPr>
            <a:lvl3pPr marL="640720" indent="0">
              <a:buNone/>
              <a:defRPr sz="701"/>
            </a:lvl3pPr>
            <a:lvl4pPr marL="961080" indent="0">
              <a:buNone/>
              <a:defRPr sz="631"/>
            </a:lvl4pPr>
            <a:lvl5pPr marL="1281440" indent="0">
              <a:buNone/>
              <a:defRPr sz="631"/>
            </a:lvl5pPr>
            <a:lvl6pPr marL="1601800" indent="0">
              <a:buNone/>
              <a:defRPr sz="631"/>
            </a:lvl6pPr>
            <a:lvl7pPr marL="1922160" indent="0">
              <a:buNone/>
              <a:defRPr sz="631"/>
            </a:lvl7pPr>
            <a:lvl8pPr marL="2242520" indent="0">
              <a:buNone/>
              <a:defRPr sz="631"/>
            </a:lvl8pPr>
            <a:lvl9pPr marL="2562880" indent="0">
              <a:buNone/>
              <a:defRPr sz="63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68CE88-1E2D-4973-A4DD-78726F0071A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537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8946" y="1212521"/>
            <a:ext cx="19245734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6782" tIns="193391" rIns="386782" bIns="193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946" y="7063772"/>
            <a:ext cx="19245734" cy="19981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8946" y="27570957"/>
            <a:ext cx="4989984" cy="210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4134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5837" y="27570957"/>
            <a:ext cx="6771953" cy="210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4134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4696" y="27570957"/>
            <a:ext cx="4989984" cy="210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4134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1E45FE7-054B-4319-9CB4-9F10DB0E49E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709712" rtl="0" eaLnBrk="0" fontAlgn="base" hangingPunct="0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+mj-lt"/>
          <a:ea typeface="+mj-ea"/>
          <a:cs typeface="+mj-cs"/>
        </a:defRPr>
      </a:lvl1pPr>
      <a:lvl2pPr algn="ctr" defTabSz="2709712" rtl="0" eaLnBrk="0" fontAlgn="base" hangingPunct="0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2709712" rtl="0" eaLnBrk="0" fontAlgn="base" hangingPunct="0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2709712" rtl="0" eaLnBrk="0" fontAlgn="base" hangingPunct="0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2709712" rtl="0" eaLnBrk="0" fontAlgn="base" hangingPunct="0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5pPr>
      <a:lvl6pPr marL="320360" algn="ctr" defTabSz="2709712" rtl="0" fontAlgn="base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6pPr>
      <a:lvl7pPr marL="640720" algn="ctr" defTabSz="2709712" rtl="0" fontAlgn="base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7pPr>
      <a:lvl8pPr marL="961080" algn="ctr" defTabSz="2709712" rtl="0" fontAlgn="base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8pPr>
      <a:lvl9pPr marL="1281440" algn="ctr" defTabSz="2709712" rtl="0" fontAlgn="base">
        <a:spcBef>
          <a:spcPct val="0"/>
        </a:spcBef>
        <a:spcAft>
          <a:spcPct val="0"/>
        </a:spcAft>
        <a:defRPr kumimoji="1" sz="13033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1016698" indent="-1016698" algn="l" defTabSz="2709712" rtl="0" eaLnBrk="0" fontAlgn="base" hangingPunct="0">
        <a:spcBef>
          <a:spcPct val="20000"/>
        </a:spcBef>
        <a:spcAft>
          <a:spcPct val="0"/>
        </a:spcAft>
        <a:buChar char="•"/>
        <a:defRPr kumimoji="1" sz="9459">
          <a:solidFill>
            <a:schemeClr val="tx1"/>
          </a:solidFill>
          <a:latin typeface="+mn-lt"/>
          <a:ea typeface="+mn-ea"/>
          <a:cs typeface="+mn-cs"/>
        </a:defRPr>
      </a:lvl1pPr>
      <a:lvl2pPr marL="2202475" indent="-847619" algn="l" defTabSz="2709712" rtl="0" eaLnBrk="0" fontAlgn="base" hangingPunct="0">
        <a:spcBef>
          <a:spcPct val="20000"/>
        </a:spcBef>
        <a:spcAft>
          <a:spcPct val="0"/>
        </a:spcAft>
        <a:buChar char="–"/>
        <a:defRPr kumimoji="1" sz="8268">
          <a:solidFill>
            <a:schemeClr val="tx1"/>
          </a:solidFill>
          <a:latin typeface="+mn-lt"/>
          <a:ea typeface="+mn-ea"/>
        </a:defRPr>
      </a:lvl2pPr>
      <a:lvl3pPr marL="3388252" indent="-678540" algn="l" defTabSz="2709712" rtl="0" eaLnBrk="0" fontAlgn="base" hangingPunct="0">
        <a:spcBef>
          <a:spcPct val="20000"/>
        </a:spcBef>
        <a:spcAft>
          <a:spcPct val="0"/>
        </a:spcAft>
        <a:buChar char="•"/>
        <a:defRPr kumimoji="1" sz="7147">
          <a:solidFill>
            <a:schemeClr val="tx1"/>
          </a:solidFill>
          <a:latin typeface="+mn-lt"/>
          <a:ea typeface="+mn-ea"/>
        </a:defRPr>
      </a:lvl3pPr>
      <a:lvl4pPr marL="4743108" indent="-677428" algn="l" defTabSz="2709712" rtl="0" eaLnBrk="0" fontAlgn="base" hangingPunct="0">
        <a:spcBef>
          <a:spcPct val="20000"/>
        </a:spcBef>
        <a:spcAft>
          <a:spcPct val="0"/>
        </a:spcAft>
        <a:buChar char="–"/>
        <a:defRPr kumimoji="1" sz="5956">
          <a:solidFill>
            <a:schemeClr val="tx1"/>
          </a:solidFill>
          <a:latin typeface="+mn-lt"/>
          <a:ea typeface="+mn-ea"/>
        </a:defRPr>
      </a:lvl4pPr>
      <a:lvl5pPr marL="6097964" indent="-677428" algn="l" defTabSz="2709712" rtl="0" eaLnBrk="0" fontAlgn="base" hangingPunct="0">
        <a:spcBef>
          <a:spcPct val="20000"/>
        </a:spcBef>
        <a:spcAft>
          <a:spcPct val="0"/>
        </a:spcAft>
        <a:buChar char="»"/>
        <a:defRPr kumimoji="1" sz="5956">
          <a:solidFill>
            <a:schemeClr val="tx1"/>
          </a:solidFill>
          <a:latin typeface="+mn-lt"/>
          <a:ea typeface="+mn-ea"/>
        </a:defRPr>
      </a:lvl5pPr>
      <a:lvl6pPr marL="6418324" indent="-677428" algn="l" defTabSz="2709712" rtl="0" fontAlgn="base">
        <a:spcBef>
          <a:spcPct val="20000"/>
        </a:spcBef>
        <a:spcAft>
          <a:spcPct val="0"/>
        </a:spcAft>
        <a:buChar char="»"/>
        <a:defRPr kumimoji="1" sz="5956">
          <a:solidFill>
            <a:schemeClr val="tx1"/>
          </a:solidFill>
          <a:latin typeface="+mn-lt"/>
          <a:ea typeface="+mn-ea"/>
        </a:defRPr>
      </a:lvl6pPr>
      <a:lvl7pPr marL="6738684" indent="-677428" algn="l" defTabSz="2709712" rtl="0" fontAlgn="base">
        <a:spcBef>
          <a:spcPct val="20000"/>
        </a:spcBef>
        <a:spcAft>
          <a:spcPct val="0"/>
        </a:spcAft>
        <a:buChar char="»"/>
        <a:defRPr kumimoji="1" sz="5956">
          <a:solidFill>
            <a:schemeClr val="tx1"/>
          </a:solidFill>
          <a:latin typeface="+mn-lt"/>
          <a:ea typeface="+mn-ea"/>
        </a:defRPr>
      </a:lvl7pPr>
      <a:lvl8pPr marL="7059044" indent="-677428" algn="l" defTabSz="2709712" rtl="0" fontAlgn="base">
        <a:spcBef>
          <a:spcPct val="20000"/>
        </a:spcBef>
        <a:spcAft>
          <a:spcPct val="0"/>
        </a:spcAft>
        <a:buChar char="»"/>
        <a:defRPr kumimoji="1" sz="5956">
          <a:solidFill>
            <a:schemeClr val="tx1"/>
          </a:solidFill>
          <a:latin typeface="+mn-lt"/>
          <a:ea typeface="+mn-ea"/>
        </a:defRPr>
      </a:lvl8pPr>
      <a:lvl9pPr marL="7379405" indent="-677428" algn="l" defTabSz="2709712" rtl="0" fontAlgn="base">
        <a:spcBef>
          <a:spcPct val="20000"/>
        </a:spcBef>
        <a:spcAft>
          <a:spcPct val="0"/>
        </a:spcAft>
        <a:buChar char="»"/>
        <a:defRPr kumimoji="1" sz="595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1pPr>
      <a:lvl2pPr marL="32036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2pPr>
      <a:lvl3pPr marL="64072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3pPr>
      <a:lvl4pPr marL="96108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4pPr>
      <a:lvl5pPr marL="128144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5pPr>
      <a:lvl6pPr marL="160180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6pPr>
      <a:lvl7pPr marL="192216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7pPr>
      <a:lvl8pPr marL="224252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8pPr>
      <a:lvl9pPr marL="2562880" algn="l" defTabSz="640720" rtl="0" eaLnBrk="1" latinLnBrk="0" hangingPunct="1">
        <a:defRPr sz="12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63FDB4B-FD03-4DDF-BEF0-DEA3A7E3E30F}"/>
              </a:ext>
            </a:extLst>
          </p:cNvPr>
          <p:cNvSpPr/>
          <p:nvPr/>
        </p:nvSpPr>
        <p:spPr bwMode="auto">
          <a:xfrm>
            <a:off x="6712184" y="29323182"/>
            <a:ext cx="7940068" cy="952031"/>
          </a:xfrm>
          <a:prstGeom prst="rect">
            <a:avLst/>
          </a:prstGeom>
          <a:solidFill>
            <a:srgbClr val="AD841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38671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88171FED-E2D4-4651-B4E2-547A4B30806C}"/>
              </a:ext>
            </a:extLst>
          </p:cNvPr>
          <p:cNvSpPr/>
          <p:nvPr/>
        </p:nvSpPr>
        <p:spPr bwMode="auto">
          <a:xfrm>
            <a:off x="3274988" y="736006"/>
            <a:ext cx="1224136" cy="720080"/>
          </a:xfrm>
          <a:prstGeom prst="rect">
            <a:avLst/>
          </a:prstGeom>
          <a:solidFill>
            <a:srgbClr val="AE841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38671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EE81B68-3889-4E23-B02E-715332CB5ED5}"/>
              </a:ext>
            </a:extLst>
          </p:cNvPr>
          <p:cNvSpPr txBox="1"/>
          <p:nvPr/>
        </p:nvSpPr>
        <p:spPr>
          <a:xfrm>
            <a:off x="3130972" y="736006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b="1" dirty="0">
                <a:solidFill>
                  <a:schemeClr val="bg1"/>
                </a:solidFill>
              </a:rPr>
              <a:t>2026</a:t>
            </a:r>
            <a:endParaRPr lang="zh-TW" altLang="en-US" sz="4800" b="1" dirty="0">
              <a:solidFill>
                <a:schemeClr val="bg1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824E02F-855D-47C6-B175-40C96F7E9E8D}"/>
              </a:ext>
            </a:extLst>
          </p:cNvPr>
          <p:cNvSpPr/>
          <p:nvPr/>
        </p:nvSpPr>
        <p:spPr bwMode="auto">
          <a:xfrm>
            <a:off x="7744371" y="1576810"/>
            <a:ext cx="648072" cy="393139"/>
          </a:xfrm>
          <a:prstGeom prst="rect">
            <a:avLst/>
          </a:prstGeom>
          <a:solidFill>
            <a:srgbClr val="AE841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38671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0D1150A-3B96-424A-AED1-EEB8FC190513}"/>
              </a:ext>
            </a:extLst>
          </p:cNvPr>
          <p:cNvSpPr txBox="1"/>
          <p:nvPr/>
        </p:nvSpPr>
        <p:spPr>
          <a:xfrm>
            <a:off x="7667476" y="1632040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</a:rPr>
              <a:t>2026</a:t>
            </a:r>
            <a:endParaRPr lang="zh-TW" alt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文字方塊 10">
            <a:extLst>
              <a:ext uri="{FF2B5EF4-FFF2-40B4-BE49-F238E27FC236}">
                <a16:creationId xmlns:a16="http://schemas.microsoft.com/office/drawing/2014/main" id="{6B284149-9D19-4AB9-8D66-2356CAA2F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2184" y="3184278"/>
            <a:ext cx="6773433" cy="253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126131" bIns="126131">
            <a:spAutoFit/>
          </a:bodyPr>
          <a:lstStyle>
            <a:lvl1pPr defTabSz="3867150" eaLnBrk="0" hangingPunct="0">
              <a:spcBef>
                <a:spcPct val="20000"/>
              </a:spcBef>
              <a:buChar char="•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3867150" eaLnBrk="0" hangingPunct="0">
              <a:spcBef>
                <a:spcPct val="20000"/>
              </a:spcBef>
              <a:buChar char="–"/>
              <a:defRPr kumimoji="1" sz="11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3867150" eaLnBrk="0" hangingPunct="0">
              <a:spcBef>
                <a:spcPct val="20000"/>
              </a:spcBef>
              <a:buChar char="•"/>
              <a:defRPr kumimoji="1" sz="10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3867150" eaLnBrk="0" hangingPunct="0">
              <a:spcBef>
                <a:spcPct val="20000"/>
              </a:spcBef>
              <a:buChar char="–"/>
              <a:defRPr kumimoji="1" sz="8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3867150" eaLnBrk="0" hangingPunct="0">
              <a:spcBef>
                <a:spcPct val="20000"/>
              </a:spcBef>
              <a:buChar char="»"/>
              <a:defRPr kumimoji="1" sz="8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3867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3867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3867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3867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682"/>
              </a:spcAft>
              <a:buNone/>
            </a:pPr>
            <a:r>
              <a:rPr lang="zh-TW" altLang="en-US" sz="5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論文題目</a:t>
            </a:r>
            <a:r>
              <a:rPr lang="en-US" altLang="zh-TW" sz="5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(54</a:t>
            </a:r>
            <a:r>
              <a:rPr lang="zh-TW" altLang="en-US" sz="5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號字</a:t>
            </a:r>
            <a:r>
              <a:rPr lang="en-US" altLang="zh-TW" sz="5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sz="5045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作者一</a:t>
            </a:r>
            <a:r>
              <a:rPr lang="en-US" altLang="zh-TW" sz="3784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(40</a:t>
            </a:r>
            <a:r>
              <a:rPr lang="zh-TW" altLang="en-US" sz="3784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號字</a:t>
            </a:r>
            <a:r>
              <a:rPr lang="en-US" altLang="zh-TW" sz="3784" dirty="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TW" sz="3784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784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endParaRPr lang="en-US" altLang="zh-TW" sz="3784" baseline="30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363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所屬單位</a:t>
            </a:r>
            <a:r>
              <a:rPr lang="en-US" altLang="zh-TW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(36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號字</a:t>
            </a:r>
            <a:r>
              <a:rPr lang="en-US" altLang="zh-TW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3363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24D7ACA-F831-4711-B528-14640DCAD1C5}"/>
              </a:ext>
            </a:extLst>
          </p:cNvPr>
          <p:cNvSpPr/>
          <p:nvPr/>
        </p:nvSpPr>
        <p:spPr>
          <a:xfrm>
            <a:off x="2636788" y="7648774"/>
            <a:ext cx="14924223" cy="720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6166" dirty="0">
                <a:cs typeface="Times New Roman" panose="02020603050405020304" pitchFamily="18" charset="0"/>
              </a:rPr>
              <a:t>使用字型：中文為標楷體，英文為</a:t>
            </a:r>
            <a:r>
              <a:rPr lang="en-US" altLang="zh-TW" sz="6166" dirty="0">
                <a:cs typeface="Times New Roman" panose="02020603050405020304" pitchFamily="18" charset="0"/>
              </a:rPr>
              <a:t>Time New Roman</a:t>
            </a:r>
            <a:r>
              <a:rPr lang="zh-TW" altLang="en-US" sz="6166" dirty="0">
                <a:cs typeface="Times New Roman" panose="02020603050405020304" pitchFamily="18" charset="0"/>
              </a:rPr>
              <a:t>（請勿使用特殊字型）。</a:t>
            </a:r>
            <a:endParaRPr lang="en-US" altLang="zh-TW" sz="6166" dirty="0">
              <a:cs typeface="Times New Roman" panose="02020603050405020304" pitchFamily="18" charset="0"/>
            </a:endParaRPr>
          </a:p>
          <a:p>
            <a:pPr marL="857250" indent="-857250" eaLnBrk="1" hangingPunct="1">
              <a:buFont typeface="Arial" panose="020B0604020202020204" pitchFamily="34" charset="0"/>
              <a:buChar char="•"/>
            </a:pPr>
            <a:r>
              <a:rPr lang="zh-TW" altLang="en-US" sz="6166" dirty="0">
                <a:cs typeface="Times New Roman" panose="02020603050405020304" pitchFamily="18" charset="0"/>
              </a:rPr>
              <a:t>尺寸大小：</a:t>
            </a:r>
            <a:r>
              <a:rPr kumimoji="0" lang="zh-TW" altLang="en-US" sz="6166" dirty="0">
                <a:cs typeface="Times New Roman" panose="02020603050405020304" pitchFamily="18" charset="0"/>
              </a:rPr>
              <a:t>版</a:t>
            </a:r>
            <a:r>
              <a:rPr lang="zh-TW" altLang="en-US" sz="6166" dirty="0">
                <a:cs typeface="Times New Roman" panose="02020603050405020304" pitchFamily="18" charset="0"/>
              </a:rPr>
              <a:t>面設定可直接設定所需尺寸</a:t>
            </a:r>
            <a:r>
              <a:rPr lang="en-US" altLang="zh-TW" sz="6166" dirty="0">
                <a:cs typeface="Times New Roman" panose="02020603050405020304" pitchFamily="18" charset="0"/>
              </a:rPr>
              <a:t>A1</a:t>
            </a:r>
            <a:r>
              <a:rPr lang="zh-TW" altLang="en-US" sz="6166" dirty="0">
                <a:cs typeface="Times New Roman" panose="02020603050405020304" pitchFamily="18" charset="0"/>
              </a:rPr>
              <a:t>海報規格（約</a:t>
            </a:r>
            <a:r>
              <a:rPr lang="en-US" altLang="zh-TW" sz="6166" dirty="0">
                <a:cs typeface="Times New Roman" panose="02020603050405020304" pitchFamily="18" charset="0"/>
              </a:rPr>
              <a:t>59.4㎝</a:t>
            </a:r>
            <a:r>
              <a:rPr lang="zh-TW" altLang="en-US" sz="6166" dirty="0">
                <a:cs typeface="Times New Roman" panose="02020603050405020304" pitchFamily="18" charset="0"/>
              </a:rPr>
              <a:t> </a:t>
            </a:r>
            <a:r>
              <a:rPr lang="en-US" altLang="zh-TW" sz="6166" dirty="0">
                <a:cs typeface="Times New Roman" panose="02020603050405020304" pitchFamily="18" charset="0"/>
              </a:rPr>
              <a:t>×84.1㎝</a:t>
            </a:r>
            <a:r>
              <a:rPr lang="zh-TW" altLang="en-US" sz="6166" dirty="0">
                <a:cs typeface="Times New Roman" panose="02020603050405020304" pitchFamily="18" charset="0"/>
              </a:rPr>
              <a:t>）。</a:t>
            </a:r>
            <a:endParaRPr lang="en-US" altLang="zh-TW" sz="6166" dirty="0">
              <a:cs typeface="Times New Roman" panose="02020603050405020304" pitchFamily="18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zh-TW" altLang="en-US" sz="6166" dirty="0"/>
              <a:t>須標明作者及所屬單位。</a:t>
            </a:r>
            <a:endParaRPr lang="en-US" altLang="zh-TW" sz="6166" dirty="0"/>
          </a:p>
          <a:p>
            <a:pPr marL="857250" indent="-857250" eaLnBrk="1" hangingPunct="1">
              <a:buFont typeface="Arial" panose="020B0604020202020204" pitchFamily="34" charset="0"/>
              <a:buChar char="•"/>
            </a:pPr>
            <a:r>
              <a:rPr lang="zh-TW" altLang="en-US" sz="6166" dirty="0"/>
              <a:t>內文部份由作者自行設計</a:t>
            </a:r>
          </a:p>
        </p:txBody>
      </p:sp>
    </p:spTree>
    <p:extLst>
      <p:ext uri="{BB962C8B-B14F-4D97-AF65-F5344CB8AC3E}">
        <p14:creationId xmlns:p14="http://schemas.microsoft.com/office/powerpoint/2010/main" val="4207114134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386715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386715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</TotalTime>
  <Words>79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預設簡報設計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健康與管理學術研討會</dc:title>
  <dc:creator>2011/10/29  Postal</dc:creator>
  <cp:lastModifiedBy>羅雨文</cp:lastModifiedBy>
  <cp:revision>107</cp:revision>
  <dcterms:created xsi:type="dcterms:W3CDTF">2007-10-22T09:55:50Z</dcterms:created>
  <dcterms:modified xsi:type="dcterms:W3CDTF">2026-03-30T08:28:58Z</dcterms:modified>
</cp:coreProperties>
</file>