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21383625" cy="30275213"/>
  <p:notesSz cx="6797675" cy="9928225"/>
  <p:defaultTextStyle>
    <a:defPPr>
      <a:defRPr lang="zh-TW"/>
    </a:defPPr>
    <a:lvl1pPr algn="l" rtl="0" fontAlgn="base">
      <a:spcBef>
        <a:spcPct val="50000"/>
      </a:spcBef>
      <a:spcAft>
        <a:spcPct val="0"/>
      </a:spcAft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327950" algn="l" rtl="0" fontAlgn="base">
      <a:spcBef>
        <a:spcPct val="50000"/>
      </a:spcBef>
      <a:spcAft>
        <a:spcPct val="0"/>
      </a:spcAft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655899" algn="l" rtl="0" fontAlgn="base">
      <a:spcBef>
        <a:spcPct val="50000"/>
      </a:spcBef>
      <a:spcAft>
        <a:spcPct val="0"/>
      </a:spcAft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983849" algn="l" rtl="0" fontAlgn="base">
      <a:spcBef>
        <a:spcPct val="50000"/>
      </a:spcBef>
      <a:spcAft>
        <a:spcPct val="0"/>
      </a:spcAft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311798" algn="l" rtl="0" fontAlgn="base">
      <a:spcBef>
        <a:spcPct val="50000"/>
      </a:spcBef>
      <a:spcAft>
        <a:spcPct val="0"/>
      </a:spcAft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1639748" algn="l" defTabSz="655899" rtl="0" eaLnBrk="1" latinLnBrk="0" hangingPunct="1"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1967697" algn="l" defTabSz="655899" rtl="0" eaLnBrk="1" latinLnBrk="0" hangingPunct="1"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2295647" algn="l" defTabSz="655899" rtl="0" eaLnBrk="1" latinLnBrk="0" hangingPunct="1"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2623596" algn="l" defTabSz="655899" rtl="0" eaLnBrk="1" latinLnBrk="0" hangingPunct="1">
      <a:defRPr kumimoji="1" sz="1722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30F22"/>
    <a:srgbClr val="1A025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78" autoAdjust="0"/>
    <p:restoredTop sz="86371" autoAdjust="0"/>
  </p:normalViewPr>
  <p:slideViewPr>
    <p:cSldViewPr>
      <p:cViewPr varScale="1">
        <p:scale>
          <a:sx n="30" d="100"/>
          <a:sy n="30" d="100"/>
        </p:scale>
        <p:origin x="2754" y="138"/>
      </p:cViewPr>
      <p:guideLst>
        <p:guide orient="horz" pos="9536"/>
        <p:guide pos="67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4388" y="744538"/>
            <a:ext cx="26289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D849C4A3-2D00-40F0-81DD-BBFB5D5BEA7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86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327950" algn="l" rtl="0" eaLnBrk="0" fontAlgn="base" hangingPunct="0">
      <a:spcBef>
        <a:spcPct val="30000"/>
      </a:spcBef>
      <a:spcAft>
        <a:spcPct val="0"/>
      </a:spcAft>
      <a:defRPr kumimoji="1" sz="86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655899" algn="l" rtl="0" eaLnBrk="0" fontAlgn="base" hangingPunct="0">
      <a:spcBef>
        <a:spcPct val="30000"/>
      </a:spcBef>
      <a:spcAft>
        <a:spcPct val="0"/>
      </a:spcAft>
      <a:defRPr kumimoji="1" sz="86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983849" algn="l" rtl="0" eaLnBrk="0" fontAlgn="base" hangingPunct="0">
      <a:spcBef>
        <a:spcPct val="30000"/>
      </a:spcBef>
      <a:spcAft>
        <a:spcPct val="0"/>
      </a:spcAft>
      <a:defRPr kumimoji="1" sz="86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311798" algn="l" rtl="0" eaLnBrk="0" fontAlgn="base" hangingPunct="0">
      <a:spcBef>
        <a:spcPct val="30000"/>
      </a:spcBef>
      <a:spcAft>
        <a:spcPct val="0"/>
      </a:spcAft>
      <a:defRPr kumimoji="1" sz="86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1639748" algn="l" defTabSz="655899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6pPr>
    <a:lvl7pPr marL="1967697" algn="l" defTabSz="655899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7pPr>
    <a:lvl8pPr marL="2295647" algn="l" defTabSz="655899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8pPr>
    <a:lvl9pPr marL="2623596" algn="l" defTabSz="655899" rtl="0" eaLnBrk="1" latinLnBrk="0" hangingPunct="1">
      <a:defRPr sz="86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3933" y="7838005"/>
            <a:ext cx="18175760" cy="540740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7865" y="14296628"/>
            <a:ext cx="14967895" cy="6447499"/>
          </a:xfrm>
        </p:spPr>
        <p:txBody>
          <a:bodyPr/>
          <a:lstStyle>
            <a:lvl1pPr marL="0" indent="0" algn="ctr">
              <a:buNone/>
              <a:defRPr/>
            </a:lvl1pPr>
            <a:lvl2pPr marL="320360" indent="0" algn="ctr">
              <a:buNone/>
              <a:defRPr/>
            </a:lvl2pPr>
            <a:lvl3pPr marL="640720" indent="0" algn="ctr">
              <a:buNone/>
              <a:defRPr/>
            </a:lvl3pPr>
            <a:lvl4pPr marL="961080" indent="0" algn="ctr">
              <a:buNone/>
              <a:defRPr/>
            </a:lvl4pPr>
            <a:lvl5pPr marL="1281440" indent="0" algn="ctr">
              <a:buNone/>
              <a:defRPr/>
            </a:lvl5pPr>
            <a:lvl6pPr marL="1601800" indent="0" algn="ctr">
              <a:buNone/>
              <a:defRPr/>
            </a:lvl6pPr>
            <a:lvl7pPr marL="1922160" indent="0" algn="ctr">
              <a:buNone/>
              <a:defRPr/>
            </a:lvl7pPr>
            <a:lvl8pPr marL="2242520" indent="0" algn="ctr">
              <a:buNone/>
              <a:defRPr/>
            </a:lvl8pPr>
            <a:lvl9pPr marL="256288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364E4-DC62-428E-A0CF-F5003A82D57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580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73F3B-16D2-4B92-BDA5-3B9953B92B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754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503611" y="1010063"/>
            <a:ext cx="4810726" cy="2152726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288" y="1010063"/>
            <a:ext cx="14331465" cy="2152726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E95541-2CD7-48A0-AD65-74391A3BEB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4044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3A6AE-B797-4DC4-A12F-A9D07A5B98C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53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9648" y="16212189"/>
            <a:ext cx="18175760" cy="5011385"/>
          </a:xfrm>
        </p:spPr>
        <p:txBody>
          <a:bodyPr anchor="t"/>
          <a:lstStyle>
            <a:lvl1pPr algn="l">
              <a:defRPr sz="2803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89648" y="10693549"/>
            <a:ext cx="18175760" cy="5518641"/>
          </a:xfrm>
        </p:spPr>
        <p:txBody>
          <a:bodyPr anchor="b"/>
          <a:lstStyle>
            <a:lvl1pPr marL="0" indent="0">
              <a:buNone/>
              <a:defRPr sz="1401"/>
            </a:lvl1pPr>
            <a:lvl2pPr marL="320360" indent="0">
              <a:buNone/>
              <a:defRPr sz="1261"/>
            </a:lvl2pPr>
            <a:lvl3pPr marL="640720" indent="0">
              <a:buNone/>
              <a:defRPr sz="1121"/>
            </a:lvl3pPr>
            <a:lvl4pPr marL="961080" indent="0">
              <a:buNone/>
              <a:defRPr sz="981"/>
            </a:lvl4pPr>
            <a:lvl5pPr marL="1281440" indent="0">
              <a:buNone/>
              <a:defRPr sz="981"/>
            </a:lvl5pPr>
            <a:lvl6pPr marL="1601800" indent="0">
              <a:buNone/>
              <a:defRPr sz="981"/>
            </a:lvl6pPr>
            <a:lvl7pPr marL="1922160" indent="0">
              <a:buNone/>
              <a:defRPr sz="981"/>
            </a:lvl7pPr>
            <a:lvl8pPr marL="2242520" indent="0">
              <a:buNone/>
              <a:defRPr sz="981"/>
            </a:lvl8pPr>
            <a:lvl9pPr marL="2562880" indent="0">
              <a:buNone/>
              <a:defRPr sz="98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AA302-B46C-4286-9F79-D60E93938B6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809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9288" y="5886847"/>
            <a:ext cx="9571096" cy="16650477"/>
          </a:xfrm>
        </p:spPr>
        <p:txBody>
          <a:bodyPr/>
          <a:lstStyle>
            <a:lvl1pPr>
              <a:defRPr sz="1962"/>
            </a:lvl1pPr>
            <a:lvl2pPr>
              <a:defRPr sz="1682"/>
            </a:lvl2pPr>
            <a:lvl3pPr>
              <a:defRPr sz="1401"/>
            </a:lvl3pPr>
            <a:lvl4pPr>
              <a:defRPr sz="1261"/>
            </a:lvl4pPr>
            <a:lvl5pPr>
              <a:defRPr sz="1261"/>
            </a:lvl5pPr>
            <a:lvl6pPr>
              <a:defRPr sz="1261"/>
            </a:lvl6pPr>
            <a:lvl7pPr>
              <a:defRPr sz="1261"/>
            </a:lvl7pPr>
            <a:lvl8pPr>
              <a:defRPr sz="1261"/>
            </a:lvl8pPr>
            <a:lvl9pPr>
              <a:defRPr sz="126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743242" y="5886847"/>
            <a:ext cx="9571095" cy="16650477"/>
          </a:xfrm>
        </p:spPr>
        <p:txBody>
          <a:bodyPr/>
          <a:lstStyle>
            <a:lvl1pPr>
              <a:defRPr sz="1962"/>
            </a:lvl1pPr>
            <a:lvl2pPr>
              <a:defRPr sz="1682"/>
            </a:lvl2pPr>
            <a:lvl3pPr>
              <a:defRPr sz="1401"/>
            </a:lvl3pPr>
            <a:lvl4pPr>
              <a:defRPr sz="1261"/>
            </a:lvl4pPr>
            <a:lvl5pPr>
              <a:defRPr sz="1261"/>
            </a:lvl5pPr>
            <a:lvl6pPr>
              <a:defRPr sz="1261"/>
            </a:lvl6pPr>
            <a:lvl7pPr>
              <a:defRPr sz="1261"/>
            </a:lvl7pPr>
            <a:lvl8pPr>
              <a:defRPr sz="1261"/>
            </a:lvl8pPr>
            <a:lvl9pPr>
              <a:defRPr sz="126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ABED7-67A7-4B93-80D6-0B5A0E1346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081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289" y="5647680"/>
            <a:ext cx="9447881" cy="2353849"/>
          </a:xfrm>
        </p:spPr>
        <p:txBody>
          <a:bodyPr anchor="b"/>
          <a:lstStyle>
            <a:lvl1pPr marL="0" indent="0">
              <a:buNone/>
              <a:defRPr sz="1682" b="1"/>
            </a:lvl1pPr>
            <a:lvl2pPr marL="320360" indent="0">
              <a:buNone/>
              <a:defRPr sz="1401" b="1"/>
            </a:lvl2pPr>
            <a:lvl3pPr marL="640720" indent="0">
              <a:buNone/>
              <a:defRPr sz="1261" b="1"/>
            </a:lvl3pPr>
            <a:lvl4pPr marL="961080" indent="0">
              <a:buNone/>
              <a:defRPr sz="1121" b="1"/>
            </a:lvl4pPr>
            <a:lvl5pPr marL="1281440" indent="0">
              <a:buNone/>
              <a:defRPr sz="1121" b="1"/>
            </a:lvl5pPr>
            <a:lvl6pPr marL="1601800" indent="0">
              <a:buNone/>
              <a:defRPr sz="1121" b="1"/>
            </a:lvl6pPr>
            <a:lvl7pPr marL="1922160" indent="0">
              <a:buNone/>
              <a:defRPr sz="1121" b="1"/>
            </a:lvl7pPr>
            <a:lvl8pPr marL="2242520" indent="0">
              <a:buNone/>
              <a:defRPr sz="1121" b="1"/>
            </a:lvl8pPr>
            <a:lvl9pPr marL="2562880" indent="0">
              <a:buNone/>
              <a:defRPr sz="112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9289" y="8001529"/>
            <a:ext cx="9447881" cy="14535795"/>
          </a:xfrm>
        </p:spPr>
        <p:txBody>
          <a:bodyPr/>
          <a:lstStyle>
            <a:lvl1pPr>
              <a:defRPr sz="1682"/>
            </a:lvl1pPr>
            <a:lvl2pPr>
              <a:defRPr sz="1401"/>
            </a:lvl2pPr>
            <a:lvl3pPr>
              <a:defRPr sz="1261"/>
            </a:lvl3pPr>
            <a:lvl4pPr>
              <a:defRPr sz="1121"/>
            </a:lvl4pPr>
            <a:lvl5pPr>
              <a:defRPr sz="1121"/>
            </a:lvl5pPr>
            <a:lvl6pPr>
              <a:defRPr sz="1121"/>
            </a:lvl6pPr>
            <a:lvl7pPr>
              <a:defRPr sz="1121"/>
            </a:lvl7pPr>
            <a:lvl8pPr>
              <a:defRPr sz="1121"/>
            </a:lvl8pPr>
            <a:lvl9pPr>
              <a:defRPr sz="112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862171" y="5647680"/>
            <a:ext cx="9452166" cy="2353849"/>
          </a:xfrm>
        </p:spPr>
        <p:txBody>
          <a:bodyPr anchor="b"/>
          <a:lstStyle>
            <a:lvl1pPr marL="0" indent="0">
              <a:buNone/>
              <a:defRPr sz="1682" b="1"/>
            </a:lvl1pPr>
            <a:lvl2pPr marL="320360" indent="0">
              <a:buNone/>
              <a:defRPr sz="1401" b="1"/>
            </a:lvl2pPr>
            <a:lvl3pPr marL="640720" indent="0">
              <a:buNone/>
              <a:defRPr sz="1261" b="1"/>
            </a:lvl3pPr>
            <a:lvl4pPr marL="961080" indent="0">
              <a:buNone/>
              <a:defRPr sz="1121" b="1"/>
            </a:lvl4pPr>
            <a:lvl5pPr marL="1281440" indent="0">
              <a:buNone/>
              <a:defRPr sz="1121" b="1"/>
            </a:lvl5pPr>
            <a:lvl6pPr marL="1601800" indent="0">
              <a:buNone/>
              <a:defRPr sz="1121" b="1"/>
            </a:lvl6pPr>
            <a:lvl7pPr marL="1922160" indent="0">
              <a:buNone/>
              <a:defRPr sz="1121" b="1"/>
            </a:lvl7pPr>
            <a:lvl8pPr marL="2242520" indent="0">
              <a:buNone/>
              <a:defRPr sz="1121" b="1"/>
            </a:lvl8pPr>
            <a:lvl9pPr marL="2562880" indent="0">
              <a:buNone/>
              <a:defRPr sz="1121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862171" y="8001529"/>
            <a:ext cx="9452166" cy="14535795"/>
          </a:xfrm>
        </p:spPr>
        <p:txBody>
          <a:bodyPr/>
          <a:lstStyle>
            <a:lvl1pPr>
              <a:defRPr sz="1682"/>
            </a:lvl1pPr>
            <a:lvl2pPr>
              <a:defRPr sz="1401"/>
            </a:lvl2pPr>
            <a:lvl3pPr>
              <a:defRPr sz="1261"/>
            </a:lvl3pPr>
            <a:lvl4pPr>
              <a:defRPr sz="1121"/>
            </a:lvl4pPr>
            <a:lvl5pPr>
              <a:defRPr sz="1121"/>
            </a:lvl5pPr>
            <a:lvl6pPr>
              <a:defRPr sz="1121"/>
            </a:lvl6pPr>
            <a:lvl7pPr>
              <a:defRPr sz="1121"/>
            </a:lvl7pPr>
            <a:lvl8pPr>
              <a:defRPr sz="1121"/>
            </a:lvl8pPr>
            <a:lvl9pPr>
              <a:defRPr sz="112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EBEEE-5368-4E89-B362-76A1EBD4BE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894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146AA-D0B1-4C69-8C5E-8E4597D766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743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98ADA-FED3-4D4E-9EBF-A0CCFEABF7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076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9289" y="1004502"/>
            <a:ext cx="7035018" cy="4274972"/>
          </a:xfrm>
        </p:spPr>
        <p:txBody>
          <a:bodyPr anchor="b"/>
          <a:lstStyle>
            <a:lvl1pPr algn="l">
              <a:defRPr sz="14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0379" y="1004503"/>
            <a:ext cx="11953958" cy="21532822"/>
          </a:xfrm>
        </p:spPr>
        <p:txBody>
          <a:bodyPr/>
          <a:lstStyle>
            <a:lvl1pPr>
              <a:defRPr sz="2242"/>
            </a:lvl1pPr>
            <a:lvl2pPr>
              <a:defRPr sz="1962"/>
            </a:lvl2pPr>
            <a:lvl3pPr>
              <a:defRPr sz="1682"/>
            </a:lvl3pPr>
            <a:lvl4pPr>
              <a:defRPr sz="1401"/>
            </a:lvl4pPr>
            <a:lvl5pPr>
              <a:defRPr sz="1401"/>
            </a:lvl5pPr>
            <a:lvl6pPr>
              <a:defRPr sz="1401"/>
            </a:lvl6pPr>
            <a:lvl7pPr>
              <a:defRPr sz="1401"/>
            </a:lvl7pPr>
            <a:lvl8pPr>
              <a:defRPr sz="1401"/>
            </a:lvl8pPr>
            <a:lvl9pPr>
              <a:defRPr sz="140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9289" y="5279475"/>
            <a:ext cx="7035018" cy="17257850"/>
          </a:xfrm>
        </p:spPr>
        <p:txBody>
          <a:bodyPr/>
          <a:lstStyle>
            <a:lvl1pPr marL="0" indent="0">
              <a:buNone/>
              <a:defRPr sz="981"/>
            </a:lvl1pPr>
            <a:lvl2pPr marL="320360" indent="0">
              <a:buNone/>
              <a:defRPr sz="841"/>
            </a:lvl2pPr>
            <a:lvl3pPr marL="640720" indent="0">
              <a:buNone/>
              <a:defRPr sz="701"/>
            </a:lvl3pPr>
            <a:lvl4pPr marL="961080" indent="0">
              <a:buNone/>
              <a:defRPr sz="631"/>
            </a:lvl4pPr>
            <a:lvl5pPr marL="1281440" indent="0">
              <a:buNone/>
              <a:defRPr sz="631"/>
            </a:lvl5pPr>
            <a:lvl6pPr marL="1601800" indent="0">
              <a:buNone/>
              <a:defRPr sz="631"/>
            </a:lvl6pPr>
            <a:lvl7pPr marL="1922160" indent="0">
              <a:buNone/>
              <a:defRPr sz="631"/>
            </a:lvl7pPr>
            <a:lvl8pPr marL="2242520" indent="0">
              <a:buNone/>
              <a:defRPr sz="631"/>
            </a:lvl8pPr>
            <a:lvl9pPr marL="2562880" indent="0">
              <a:buNone/>
              <a:defRPr sz="6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F6BBD-B5C0-48CD-BD3F-DCA79FF1A7F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680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1440" y="17660542"/>
            <a:ext cx="12830390" cy="2084647"/>
          </a:xfrm>
        </p:spPr>
        <p:txBody>
          <a:bodyPr anchor="b"/>
          <a:lstStyle>
            <a:lvl1pPr algn="l">
              <a:defRPr sz="1401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91440" y="2254845"/>
            <a:ext cx="12830390" cy="15137607"/>
          </a:xfrm>
        </p:spPr>
        <p:txBody>
          <a:bodyPr/>
          <a:lstStyle>
            <a:lvl1pPr marL="0" indent="0">
              <a:buNone/>
              <a:defRPr sz="2242"/>
            </a:lvl1pPr>
            <a:lvl2pPr marL="320360" indent="0">
              <a:buNone/>
              <a:defRPr sz="1962"/>
            </a:lvl2pPr>
            <a:lvl3pPr marL="640720" indent="0">
              <a:buNone/>
              <a:defRPr sz="1682"/>
            </a:lvl3pPr>
            <a:lvl4pPr marL="961080" indent="0">
              <a:buNone/>
              <a:defRPr sz="1401"/>
            </a:lvl4pPr>
            <a:lvl5pPr marL="1281440" indent="0">
              <a:buNone/>
              <a:defRPr sz="1401"/>
            </a:lvl5pPr>
            <a:lvl6pPr marL="1601800" indent="0">
              <a:buNone/>
              <a:defRPr sz="1401"/>
            </a:lvl6pPr>
            <a:lvl7pPr marL="1922160" indent="0">
              <a:buNone/>
              <a:defRPr sz="1401"/>
            </a:lvl7pPr>
            <a:lvl8pPr marL="2242520" indent="0">
              <a:buNone/>
              <a:defRPr sz="1401"/>
            </a:lvl8pPr>
            <a:lvl9pPr marL="2562880" indent="0">
              <a:buNone/>
              <a:defRPr sz="1401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91440" y="19745189"/>
            <a:ext cx="12830390" cy="2961222"/>
          </a:xfrm>
        </p:spPr>
        <p:txBody>
          <a:bodyPr/>
          <a:lstStyle>
            <a:lvl1pPr marL="0" indent="0">
              <a:buNone/>
              <a:defRPr sz="981"/>
            </a:lvl1pPr>
            <a:lvl2pPr marL="320360" indent="0">
              <a:buNone/>
              <a:defRPr sz="841"/>
            </a:lvl2pPr>
            <a:lvl3pPr marL="640720" indent="0">
              <a:buNone/>
              <a:defRPr sz="701"/>
            </a:lvl3pPr>
            <a:lvl4pPr marL="961080" indent="0">
              <a:buNone/>
              <a:defRPr sz="631"/>
            </a:lvl4pPr>
            <a:lvl5pPr marL="1281440" indent="0">
              <a:buNone/>
              <a:defRPr sz="631"/>
            </a:lvl5pPr>
            <a:lvl6pPr marL="1601800" indent="0">
              <a:buNone/>
              <a:defRPr sz="631"/>
            </a:lvl6pPr>
            <a:lvl7pPr marL="1922160" indent="0">
              <a:buNone/>
              <a:defRPr sz="631"/>
            </a:lvl7pPr>
            <a:lvl8pPr marL="2242520" indent="0">
              <a:buNone/>
              <a:defRPr sz="631"/>
            </a:lvl8pPr>
            <a:lvl9pPr marL="2562880" indent="0">
              <a:buNone/>
              <a:defRPr sz="6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CE88-1E2D-4973-A4DD-78726F0071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537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8946" y="1212521"/>
            <a:ext cx="19245734" cy="504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782" tIns="193391" rIns="386782" bIns="1933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8946" y="7063772"/>
            <a:ext cx="19245734" cy="1998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8946" y="27570957"/>
            <a:ext cx="4989984" cy="21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4134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05837" y="27570957"/>
            <a:ext cx="6771953" cy="21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4134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24696" y="27570957"/>
            <a:ext cx="4989984" cy="210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6782" tIns="193391" rIns="386782" bIns="19339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4134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fld id="{81E45FE7-054B-4319-9CB4-9F10DB0E49E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09712" rtl="0" eaLnBrk="0" fontAlgn="base" hangingPunct="0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+mj-lt"/>
          <a:ea typeface="+mj-ea"/>
          <a:cs typeface="+mj-cs"/>
        </a:defRPr>
      </a:lvl1pPr>
      <a:lvl2pPr algn="ctr" defTabSz="2709712" rtl="0" eaLnBrk="0" fontAlgn="base" hangingPunct="0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defTabSz="2709712" rtl="0" eaLnBrk="0" fontAlgn="base" hangingPunct="0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defTabSz="2709712" rtl="0" eaLnBrk="0" fontAlgn="base" hangingPunct="0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defTabSz="2709712" rtl="0" eaLnBrk="0" fontAlgn="base" hangingPunct="0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5pPr>
      <a:lvl6pPr marL="320360" algn="ctr" defTabSz="2709712" rtl="0" fontAlgn="base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6pPr>
      <a:lvl7pPr marL="640720" algn="ctr" defTabSz="2709712" rtl="0" fontAlgn="base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7pPr>
      <a:lvl8pPr marL="961080" algn="ctr" defTabSz="2709712" rtl="0" fontAlgn="base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8pPr>
      <a:lvl9pPr marL="1281440" algn="ctr" defTabSz="2709712" rtl="0" fontAlgn="base">
        <a:spcBef>
          <a:spcPct val="0"/>
        </a:spcBef>
        <a:spcAft>
          <a:spcPct val="0"/>
        </a:spcAft>
        <a:defRPr kumimoji="1" sz="13033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1016698" indent="-1016698" algn="l" defTabSz="2709712" rtl="0" eaLnBrk="0" fontAlgn="base" hangingPunct="0">
        <a:spcBef>
          <a:spcPct val="20000"/>
        </a:spcBef>
        <a:spcAft>
          <a:spcPct val="0"/>
        </a:spcAft>
        <a:buChar char="•"/>
        <a:defRPr kumimoji="1" sz="9459">
          <a:solidFill>
            <a:schemeClr val="tx1"/>
          </a:solidFill>
          <a:latin typeface="+mn-lt"/>
          <a:ea typeface="+mn-ea"/>
          <a:cs typeface="+mn-cs"/>
        </a:defRPr>
      </a:lvl1pPr>
      <a:lvl2pPr marL="2202475" indent="-847619" algn="l" defTabSz="2709712" rtl="0" eaLnBrk="0" fontAlgn="base" hangingPunct="0">
        <a:spcBef>
          <a:spcPct val="20000"/>
        </a:spcBef>
        <a:spcAft>
          <a:spcPct val="0"/>
        </a:spcAft>
        <a:buChar char="–"/>
        <a:defRPr kumimoji="1" sz="8268">
          <a:solidFill>
            <a:schemeClr val="tx1"/>
          </a:solidFill>
          <a:latin typeface="+mn-lt"/>
          <a:ea typeface="+mn-ea"/>
        </a:defRPr>
      </a:lvl2pPr>
      <a:lvl3pPr marL="3388252" indent="-678540" algn="l" defTabSz="2709712" rtl="0" eaLnBrk="0" fontAlgn="base" hangingPunct="0">
        <a:spcBef>
          <a:spcPct val="20000"/>
        </a:spcBef>
        <a:spcAft>
          <a:spcPct val="0"/>
        </a:spcAft>
        <a:buChar char="•"/>
        <a:defRPr kumimoji="1" sz="7147">
          <a:solidFill>
            <a:schemeClr val="tx1"/>
          </a:solidFill>
          <a:latin typeface="+mn-lt"/>
          <a:ea typeface="+mn-ea"/>
        </a:defRPr>
      </a:lvl3pPr>
      <a:lvl4pPr marL="4743108" indent="-677428" algn="l" defTabSz="2709712" rtl="0" eaLnBrk="0" fontAlgn="base" hangingPunct="0">
        <a:spcBef>
          <a:spcPct val="20000"/>
        </a:spcBef>
        <a:spcAft>
          <a:spcPct val="0"/>
        </a:spcAft>
        <a:buChar char="–"/>
        <a:defRPr kumimoji="1" sz="5956">
          <a:solidFill>
            <a:schemeClr val="tx1"/>
          </a:solidFill>
          <a:latin typeface="+mn-lt"/>
          <a:ea typeface="+mn-ea"/>
        </a:defRPr>
      </a:lvl4pPr>
      <a:lvl5pPr marL="6097964" indent="-677428" algn="l" defTabSz="2709712" rtl="0" eaLnBrk="0" fontAlgn="base" hangingPunct="0">
        <a:spcBef>
          <a:spcPct val="20000"/>
        </a:spcBef>
        <a:spcAft>
          <a:spcPct val="0"/>
        </a:spcAft>
        <a:buChar char="»"/>
        <a:defRPr kumimoji="1" sz="5956">
          <a:solidFill>
            <a:schemeClr val="tx1"/>
          </a:solidFill>
          <a:latin typeface="+mn-lt"/>
          <a:ea typeface="+mn-ea"/>
        </a:defRPr>
      </a:lvl5pPr>
      <a:lvl6pPr marL="6418324" indent="-677428" algn="l" defTabSz="2709712" rtl="0" fontAlgn="base">
        <a:spcBef>
          <a:spcPct val="20000"/>
        </a:spcBef>
        <a:spcAft>
          <a:spcPct val="0"/>
        </a:spcAft>
        <a:buChar char="»"/>
        <a:defRPr kumimoji="1" sz="5956">
          <a:solidFill>
            <a:schemeClr val="tx1"/>
          </a:solidFill>
          <a:latin typeface="+mn-lt"/>
          <a:ea typeface="+mn-ea"/>
        </a:defRPr>
      </a:lvl6pPr>
      <a:lvl7pPr marL="6738684" indent="-677428" algn="l" defTabSz="2709712" rtl="0" fontAlgn="base">
        <a:spcBef>
          <a:spcPct val="20000"/>
        </a:spcBef>
        <a:spcAft>
          <a:spcPct val="0"/>
        </a:spcAft>
        <a:buChar char="»"/>
        <a:defRPr kumimoji="1" sz="5956">
          <a:solidFill>
            <a:schemeClr val="tx1"/>
          </a:solidFill>
          <a:latin typeface="+mn-lt"/>
          <a:ea typeface="+mn-ea"/>
        </a:defRPr>
      </a:lvl7pPr>
      <a:lvl8pPr marL="7059044" indent="-677428" algn="l" defTabSz="2709712" rtl="0" fontAlgn="base">
        <a:spcBef>
          <a:spcPct val="20000"/>
        </a:spcBef>
        <a:spcAft>
          <a:spcPct val="0"/>
        </a:spcAft>
        <a:buChar char="»"/>
        <a:defRPr kumimoji="1" sz="5956">
          <a:solidFill>
            <a:schemeClr val="tx1"/>
          </a:solidFill>
          <a:latin typeface="+mn-lt"/>
          <a:ea typeface="+mn-ea"/>
        </a:defRPr>
      </a:lvl8pPr>
      <a:lvl9pPr marL="7379405" indent="-677428" algn="l" defTabSz="2709712" rtl="0" fontAlgn="base">
        <a:spcBef>
          <a:spcPct val="20000"/>
        </a:spcBef>
        <a:spcAft>
          <a:spcPct val="0"/>
        </a:spcAft>
        <a:buChar char="»"/>
        <a:defRPr kumimoji="1" sz="595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1pPr>
      <a:lvl2pPr marL="32036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2pPr>
      <a:lvl3pPr marL="64072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3pPr>
      <a:lvl4pPr marL="96108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4pPr>
      <a:lvl5pPr marL="128144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5pPr>
      <a:lvl6pPr marL="160180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192216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24252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562880" algn="l" defTabSz="640720" rtl="0" eaLnBrk="1" latinLnBrk="0" hangingPunct="1"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字方塊 10"/>
          <p:cNvSpPr txBox="1">
            <a:spLocks noChangeArrowheads="1"/>
          </p:cNvSpPr>
          <p:nvPr/>
        </p:nvSpPr>
        <p:spPr bwMode="auto">
          <a:xfrm>
            <a:off x="6712184" y="3184278"/>
            <a:ext cx="6773433" cy="253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26131" bIns="126131">
            <a:spAutoFit/>
          </a:bodyPr>
          <a:lstStyle>
            <a:lvl1pPr defTabSz="3867150" eaLnBrk="0" hangingPunct="0">
              <a:spcBef>
                <a:spcPct val="20000"/>
              </a:spcBef>
              <a:buChar char="•"/>
              <a:defRPr kumimoji="1" sz="13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3867150" eaLnBrk="0" hangingPunct="0">
              <a:spcBef>
                <a:spcPct val="20000"/>
              </a:spcBef>
              <a:buChar char="–"/>
              <a:defRPr kumimoji="1" sz="11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3867150" eaLnBrk="0" hangingPunct="0">
              <a:spcBef>
                <a:spcPct val="20000"/>
              </a:spcBef>
              <a:buChar char="•"/>
              <a:defRPr kumimoji="1" sz="10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3867150" eaLnBrk="0" hangingPunct="0">
              <a:spcBef>
                <a:spcPct val="20000"/>
              </a:spcBef>
              <a:buChar char="–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3867150" eaLnBrk="0" hangingPunct="0">
              <a:spcBef>
                <a:spcPct val="20000"/>
              </a:spcBef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38671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85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682"/>
              </a:spcAft>
              <a:buNone/>
            </a:pPr>
            <a:r>
              <a:rPr lang="zh-TW" altLang="en-US" sz="5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論文題目</a:t>
            </a:r>
            <a:r>
              <a:rPr lang="en-US" altLang="zh-TW" sz="5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(54</a:t>
            </a:r>
            <a:r>
              <a:rPr lang="zh-TW" altLang="en-US" sz="5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號字</a:t>
            </a:r>
            <a:r>
              <a:rPr lang="en-US" altLang="zh-TW" sz="5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5045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作者一</a:t>
            </a:r>
            <a:r>
              <a:rPr lang="en-US" altLang="zh-TW" sz="3784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(40</a:t>
            </a:r>
            <a:r>
              <a:rPr lang="zh-TW" altLang="en-US" sz="3784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號字</a:t>
            </a:r>
            <a:r>
              <a:rPr lang="en-US" altLang="zh-TW" sz="3784" dirty="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3784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784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lang="en-US" altLang="zh-TW" sz="3784" baseline="30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363" baseline="30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所屬單位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(36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號字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3363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36788" y="7648774"/>
            <a:ext cx="14924223" cy="720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zh-TW" altLang="en-US" sz="6166" dirty="0">
                <a:cs typeface="Times New Roman" panose="02020603050405020304" pitchFamily="18" charset="0"/>
              </a:rPr>
              <a:t>使用字型：中文為標楷體，英文為</a:t>
            </a:r>
            <a:r>
              <a:rPr lang="en-US" altLang="zh-TW" sz="6166" dirty="0">
                <a:cs typeface="Times New Roman" panose="02020603050405020304" pitchFamily="18" charset="0"/>
              </a:rPr>
              <a:t>Time New Roman</a:t>
            </a:r>
            <a:r>
              <a:rPr lang="zh-TW" altLang="en-US" sz="6166" dirty="0">
                <a:cs typeface="Times New Roman" panose="02020603050405020304" pitchFamily="18" charset="0"/>
              </a:rPr>
              <a:t>（請勿使用特殊字型）。</a:t>
            </a:r>
            <a:endParaRPr lang="en-US" altLang="zh-TW" sz="6166" dirty="0">
              <a:cs typeface="Times New Roman" panose="02020603050405020304" pitchFamily="18" charset="0"/>
            </a:endParaRPr>
          </a:p>
          <a:p>
            <a:pPr marL="857250" indent="-857250" eaLnBrk="1" hangingPunct="1">
              <a:buFont typeface="Arial" panose="020B0604020202020204" pitchFamily="34" charset="0"/>
              <a:buChar char="•"/>
            </a:pPr>
            <a:r>
              <a:rPr lang="zh-TW" altLang="en-US" sz="6166" dirty="0">
                <a:cs typeface="Times New Roman" panose="02020603050405020304" pitchFamily="18" charset="0"/>
              </a:rPr>
              <a:t>尺寸大小：</a:t>
            </a:r>
            <a:r>
              <a:rPr kumimoji="0" lang="zh-TW" altLang="en-US" sz="6166" dirty="0">
                <a:cs typeface="Times New Roman" panose="02020603050405020304" pitchFamily="18" charset="0"/>
              </a:rPr>
              <a:t>版</a:t>
            </a:r>
            <a:r>
              <a:rPr lang="zh-TW" altLang="en-US" sz="6166" dirty="0">
                <a:cs typeface="Times New Roman" panose="02020603050405020304" pitchFamily="18" charset="0"/>
              </a:rPr>
              <a:t>面設定可直接設定所需尺寸</a:t>
            </a:r>
            <a:r>
              <a:rPr lang="en-US" altLang="zh-TW" sz="6166" dirty="0">
                <a:cs typeface="Times New Roman" panose="02020603050405020304" pitchFamily="18" charset="0"/>
              </a:rPr>
              <a:t>A1</a:t>
            </a:r>
            <a:r>
              <a:rPr lang="zh-TW" altLang="en-US" sz="6166" dirty="0">
                <a:cs typeface="Times New Roman" panose="02020603050405020304" pitchFamily="18" charset="0"/>
              </a:rPr>
              <a:t>海報規格（約</a:t>
            </a:r>
            <a:r>
              <a:rPr lang="en-US" altLang="zh-TW" sz="6166" dirty="0">
                <a:cs typeface="Times New Roman" panose="02020603050405020304" pitchFamily="18" charset="0"/>
              </a:rPr>
              <a:t>59.4㎝</a:t>
            </a:r>
            <a:r>
              <a:rPr lang="zh-TW" altLang="en-US" sz="6166" dirty="0">
                <a:cs typeface="Times New Roman" panose="02020603050405020304" pitchFamily="18" charset="0"/>
              </a:rPr>
              <a:t> </a:t>
            </a:r>
            <a:r>
              <a:rPr lang="en-US" altLang="zh-TW" sz="6166" dirty="0">
                <a:cs typeface="Times New Roman" panose="02020603050405020304" pitchFamily="18" charset="0"/>
              </a:rPr>
              <a:t>×84.1㎝</a:t>
            </a:r>
            <a:r>
              <a:rPr lang="zh-TW" altLang="en-US" sz="6166" dirty="0">
                <a:cs typeface="Times New Roman" panose="02020603050405020304" pitchFamily="18" charset="0"/>
              </a:rPr>
              <a:t>）。</a:t>
            </a:r>
            <a:endParaRPr lang="en-US" altLang="zh-TW" sz="6166" dirty="0">
              <a:cs typeface="Times New Roman" panose="02020603050405020304" pitchFamily="18" charset="0"/>
            </a:endParaRPr>
          </a:p>
          <a:p>
            <a:pPr marL="857250" indent="-857250" algn="just">
              <a:buFont typeface="Arial" panose="020B0604020202020204" pitchFamily="34" charset="0"/>
              <a:buChar char="•"/>
            </a:pPr>
            <a:r>
              <a:rPr lang="zh-TW" altLang="en-US" sz="6166" dirty="0"/>
              <a:t>須標明作者及所屬單位。</a:t>
            </a:r>
            <a:endParaRPr lang="en-US" altLang="zh-TW" sz="6166" dirty="0"/>
          </a:p>
          <a:p>
            <a:pPr marL="857250" indent="-857250" eaLnBrk="1" hangingPunct="1">
              <a:buFont typeface="Arial" panose="020B0604020202020204" pitchFamily="34" charset="0"/>
              <a:buChar char="•"/>
            </a:pPr>
            <a:r>
              <a:rPr lang="zh-TW" altLang="en-US" sz="6166" dirty="0"/>
              <a:t>內文部份由作者自行設計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386715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386715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77</Words>
  <Application>Microsoft Office PowerPoint</Application>
  <PresentationFormat>自訂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標楷體</vt:lpstr>
      <vt:lpstr>Arial</vt:lpstr>
      <vt:lpstr>Times New Roman</vt:lpstr>
      <vt:lpstr>預設簡報設計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健康與管理學術研討會</dc:title>
  <dc:creator>2011/10/29  Postal</dc:creator>
  <cp:lastModifiedBy>餅</cp:lastModifiedBy>
  <cp:revision>104</cp:revision>
  <dcterms:created xsi:type="dcterms:W3CDTF">2007-10-22T09:55:50Z</dcterms:created>
  <dcterms:modified xsi:type="dcterms:W3CDTF">2023-09-13T03:42:33Z</dcterms:modified>
</cp:coreProperties>
</file>