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21383625" cy="30275213"/>
  <p:notesSz cx="6797675" cy="9928225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327950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65589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98384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311798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1639748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196769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229564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2623596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841E"/>
    <a:srgbClr val="FF0000"/>
    <a:srgbClr val="B30F22"/>
    <a:srgbClr val="1A02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371" autoAdjust="0"/>
  </p:normalViewPr>
  <p:slideViewPr>
    <p:cSldViewPr>
      <p:cViewPr varScale="1">
        <p:scale>
          <a:sx n="26" d="100"/>
          <a:sy n="26" d="100"/>
        </p:scale>
        <p:origin x="1464" y="168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D849C4A3-2D00-40F0-81DD-BBFB5D5BEA7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327950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65589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98384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311798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639748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6pPr>
    <a:lvl7pPr marL="196769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7pPr>
    <a:lvl8pPr marL="229564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8pPr>
    <a:lvl9pPr marL="2623596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3933" y="7838005"/>
            <a:ext cx="18175760" cy="54074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7865" y="14296628"/>
            <a:ext cx="14967895" cy="6447499"/>
          </a:xfrm>
        </p:spPr>
        <p:txBody>
          <a:bodyPr/>
          <a:lstStyle>
            <a:lvl1pPr marL="0" indent="0" algn="ctr">
              <a:buNone/>
              <a:defRPr/>
            </a:lvl1pPr>
            <a:lvl2pPr marL="320360" indent="0" algn="ctr">
              <a:buNone/>
              <a:defRPr/>
            </a:lvl2pPr>
            <a:lvl3pPr marL="640720" indent="0" algn="ctr">
              <a:buNone/>
              <a:defRPr/>
            </a:lvl3pPr>
            <a:lvl4pPr marL="961080" indent="0" algn="ctr">
              <a:buNone/>
              <a:defRPr/>
            </a:lvl4pPr>
            <a:lvl5pPr marL="1281440" indent="0" algn="ctr">
              <a:buNone/>
              <a:defRPr/>
            </a:lvl5pPr>
            <a:lvl6pPr marL="1601800" indent="0" algn="ctr">
              <a:buNone/>
              <a:defRPr/>
            </a:lvl6pPr>
            <a:lvl7pPr marL="1922160" indent="0" algn="ctr">
              <a:buNone/>
              <a:defRPr/>
            </a:lvl7pPr>
            <a:lvl8pPr marL="2242520" indent="0" algn="ctr">
              <a:buNone/>
              <a:defRPr/>
            </a:lvl8pPr>
            <a:lvl9pPr marL="256288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364E4-DC62-428E-A0CF-F5003A82D5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80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73F3B-16D2-4B92-BDA5-3B9953B92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754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3611" y="1010063"/>
            <a:ext cx="4810726" cy="2152726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288" y="1010063"/>
            <a:ext cx="14331465" cy="2152726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95541-2CD7-48A0-AD65-74391A3BEB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044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3A6AE-B797-4DC4-A12F-A9D07A5B98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53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648" y="16212189"/>
            <a:ext cx="18175760" cy="5011385"/>
          </a:xfrm>
        </p:spPr>
        <p:txBody>
          <a:bodyPr anchor="t"/>
          <a:lstStyle>
            <a:lvl1pPr algn="l">
              <a:defRPr sz="280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648" y="10693549"/>
            <a:ext cx="18175760" cy="5518641"/>
          </a:xfrm>
        </p:spPr>
        <p:txBody>
          <a:bodyPr anchor="b"/>
          <a:lstStyle>
            <a:lvl1pPr marL="0" indent="0">
              <a:buNone/>
              <a:defRPr sz="1401"/>
            </a:lvl1pPr>
            <a:lvl2pPr marL="320360" indent="0">
              <a:buNone/>
              <a:defRPr sz="1261"/>
            </a:lvl2pPr>
            <a:lvl3pPr marL="640720" indent="0">
              <a:buNone/>
              <a:defRPr sz="1121"/>
            </a:lvl3pPr>
            <a:lvl4pPr marL="961080" indent="0">
              <a:buNone/>
              <a:defRPr sz="981"/>
            </a:lvl4pPr>
            <a:lvl5pPr marL="1281440" indent="0">
              <a:buNone/>
              <a:defRPr sz="981"/>
            </a:lvl5pPr>
            <a:lvl6pPr marL="1601800" indent="0">
              <a:buNone/>
              <a:defRPr sz="981"/>
            </a:lvl6pPr>
            <a:lvl7pPr marL="1922160" indent="0">
              <a:buNone/>
              <a:defRPr sz="981"/>
            </a:lvl7pPr>
            <a:lvl8pPr marL="2242520" indent="0">
              <a:buNone/>
              <a:defRPr sz="981"/>
            </a:lvl8pPr>
            <a:lvl9pPr marL="2562880" indent="0">
              <a:buNone/>
              <a:defRPr sz="98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AA302-B46C-4286-9F79-D60E93938B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0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288" y="5886847"/>
            <a:ext cx="9571096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743242" y="5886847"/>
            <a:ext cx="9571095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ABED7-67A7-4B93-80D6-0B5A0E1346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081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289" y="5647680"/>
            <a:ext cx="9447881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289" y="8001529"/>
            <a:ext cx="9447881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2171" y="5647680"/>
            <a:ext cx="9452166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2171" y="8001529"/>
            <a:ext cx="9452166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EBEEE-5368-4E89-B362-76A1EBD4BE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894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146AA-D0B1-4C69-8C5E-8E4597D766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74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98ADA-FED3-4D4E-9EBF-A0CCFEABF7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7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289" y="1004502"/>
            <a:ext cx="7035018" cy="4274972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0379" y="1004503"/>
            <a:ext cx="11953958" cy="21532822"/>
          </a:xfrm>
        </p:spPr>
        <p:txBody>
          <a:bodyPr/>
          <a:lstStyle>
            <a:lvl1pPr>
              <a:defRPr sz="2242"/>
            </a:lvl1pPr>
            <a:lvl2pPr>
              <a:defRPr sz="1962"/>
            </a:lvl2pPr>
            <a:lvl3pPr>
              <a:defRPr sz="1682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289" y="5279475"/>
            <a:ext cx="7035018" cy="17257850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F6BBD-B5C0-48CD-BD3F-DCA79FF1A7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680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440" y="17660542"/>
            <a:ext cx="12830390" cy="2084647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440" y="2254845"/>
            <a:ext cx="12830390" cy="15137607"/>
          </a:xfrm>
        </p:spPr>
        <p:txBody>
          <a:bodyPr/>
          <a:lstStyle>
            <a:lvl1pPr marL="0" indent="0">
              <a:buNone/>
              <a:defRPr sz="2242"/>
            </a:lvl1pPr>
            <a:lvl2pPr marL="320360" indent="0">
              <a:buNone/>
              <a:defRPr sz="1962"/>
            </a:lvl2pPr>
            <a:lvl3pPr marL="640720" indent="0">
              <a:buNone/>
              <a:defRPr sz="1682"/>
            </a:lvl3pPr>
            <a:lvl4pPr marL="961080" indent="0">
              <a:buNone/>
              <a:defRPr sz="1401"/>
            </a:lvl4pPr>
            <a:lvl5pPr marL="1281440" indent="0">
              <a:buNone/>
              <a:defRPr sz="1401"/>
            </a:lvl5pPr>
            <a:lvl6pPr marL="1601800" indent="0">
              <a:buNone/>
              <a:defRPr sz="1401"/>
            </a:lvl6pPr>
            <a:lvl7pPr marL="1922160" indent="0">
              <a:buNone/>
              <a:defRPr sz="1401"/>
            </a:lvl7pPr>
            <a:lvl8pPr marL="2242520" indent="0">
              <a:buNone/>
              <a:defRPr sz="1401"/>
            </a:lvl8pPr>
            <a:lvl9pPr marL="2562880" indent="0">
              <a:buNone/>
              <a:defRPr sz="1401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440" y="19745189"/>
            <a:ext cx="12830390" cy="2961222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8CE88-1E2D-4973-A4DD-78726F0071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537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946" y="1212521"/>
            <a:ext cx="19245734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946" y="7063772"/>
            <a:ext cx="19245734" cy="1998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94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837" y="27570957"/>
            <a:ext cx="6771953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469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4134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1E45FE7-054B-4319-9CB4-9F10DB0E49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+mj-lt"/>
          <a:ea typeface="+mj-ea"/>
          <a:cs typeface="+mj-cs"/>
        </a:defRPr>
      </a:lvl1pPr>
      <a:lvl2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5pPr>
      <a:lvl6pPr marL="32036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6pPr>
      <a:lvl7pPr marL="64072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7pPr>
      <a:lvl8pPr marL="96108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8pPr>
      <a:lvl9pPr marL="128144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1016698" indent="-1016698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9459">
          <a:solidFill>
            <a:schemeClr val="tx1"/>
          </a:solidFill>
          <a:latin typeface="+mn-lt"/>
          <a:ea typeface="+mn-ea"/>
          <a:cs typeface="+mn-cs"/>
        </a:defRPr>
      </a:lvl1pPr>
      <a:lvl2pPr marL="2202475" indent="-847619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8268">
          <a:solidFill>
            <a:schemeClr val="tx1"/>
          </a:solidFill>
          <a:latin typeface="+mn-lt"/>
          <a:ea typeface="+mn-ea"/>
        </a:defRPr>
      </a:lvl2pPr>
      <a:lvl3pPr marL="3388252" indent="-678540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7147">
          <a:solidFill>
            <a:schemeClr val="tx1"/>
          </a:solidFill>
          <a:latin typeface="+mn-lt"/>
          <a:ea typeface="+mn-ea"/>
        </a:defRPr>
      </a:lvl3pPr>
      <a:lvl4pPr marL="4743108" indent="-677428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5956">
          <a:solidFill>
            <a:schemeClr val="tx1"/>
          </a:solidFill>
          <a:latin typeface="+mn-lt"/>
          <a:ea typeface="+mn-ea"/>
        </a:defRPr>
      </a:lvl4pPr>
      <a:lvl5pPr marL="6097964" indent="-677428" algn="l" defTabSz="2709712" rtl="0" eaLnBrk="0" fontAlgn="base" hangingPunct="0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5pPr>
      <a:lvl6pPr marL="641832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6pPr>
      <a:lvl7pPr marL="673868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7pPr>
      <a:lvl8pPr marL="705904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8pPr>
      <a:lvl9pPr marL="7379405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1pPr>
      <a:lvl2pPr marL="3203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2pPr>
      <a:lvl3pPr marL="6407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3pPr>
      <a:lvl4pPr marL="9610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4pPr>
      <a:lvl5pPr marL="128144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5pPr>
      <a:lvl6pPr marL="160180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6pPr>
      <a:lvl7pPr marL="19221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7pPr>
      <a:lvl8pPr marL="22425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8pPr>
      <a:lvl9pPr marL="25628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63FDB4B-FD03-4DDF-BEF0-DEA3A7E3E30F}"/>
              </a:ext>
            </a:extLst>
          </p:cNvPr>
          <p:cNvSpPr/>
          <p:nvPr/>
        </p:nvSpPr>
        <p:spPr bwMode="auto">
          <a:xfrm>
            <a:off x="6712184" y="29323182"/>
            <a:ext cx="7940068" cy="952031"/>
          </a:xfrm>
          <a:prstGeom prst="rect">
            <a:avLst/>
          </a:prstGeom>
          <a:solidFill>
            <a:srgbClr val="AD8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38671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711413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健康與管理學術研討會</dc:title>
  <dc:creator>2011/10/29  Postal</dc:creator>
  <cp:lastModifiedBy>羅雨文</cp:lastModifiedBy>
  <cp:revision>104</cp:revision>
  <dcterms:created xsi:type="dcterms:W3CDTF">2007-10-22T09:55:50Z</dcterms:created>
  <dcterms:modified xsi:type="dcterms:W3CDTF">2024-07-03T03:10:01Z</dcterms:modified>
</cp:coreProperties>
</file>